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3249c73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3249c73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3249c70b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3249c70b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3249c70b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3249c70b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3249c70b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3249c70b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3249c70b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3249c70b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32c13ca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32c13ca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3249c73b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3249c73b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32c13ca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32c13ca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32c13ca9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32c13ca9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32c13ca9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32c13ca9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3249c70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3249c70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3249c70b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3249c70b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1sEhxqqkmxLbMoRUiu1SByOZ1s0ziWK-e/view?usp=sharing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4.gif"/><Relationship Id="rId6" Type="http://schemas.openxmlformats.org/officeDocument/2006/relationships/image" Target="../media/image2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PORTAL3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6138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Gabriel, Daniel, (Clement? (#Monster man)), Bastien(#Le tank)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0025"/>
            <a:ext cx="4121725" cy="34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425" y="1862138"/>
            <a:ext cx="4591050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66399" cy="26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200" y="2365750"/>
            <a:ext cx="4424801" cy="27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413" y="337700"/>
            <a:ext cx="5579876" cy="4372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4"/>
          <p:cNvCxnSpPr/>
          <p:nvPr/>
        </p:nvCxnSpPr>
        <p:spPr>
          <a:xfrm flipH="1" rot="10800000">
            <a:off x="1091050" y="2199300"/>
            <a:ext cx="1870500" cy="86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4"/>
          <p:cNvSpPr txBox="1"/>
          <p:nvPr/>
        </p:nvSpPr>
        <p:spPr>
          <a:xfrm>
            <a:off x="129850" y="1934850"/>
            <a:ext cx="96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Position de la caméra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" name="Google Shape;165;p24"/>
          <p:cNvCxnSpPr>
            <a:stCxn id="162" idx="0"/>
          </p:cNvCxnSpPr>
          <p:nvPr/>
        </p:nvCxnSpPr>
        <p:spPr>
          <a:xfrm>
            <a:off x="4692351" y="337700"/>
            <a:ext cx="36300" cy="821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4"/>
          <p:cNvSpPr txBox="1"/>
          <p:nvPr/>
        </p:nvSpPr>
        <p:spPr>
          <a:xfrm>
            <a:off x="3472350" y="0"/>
            <a:ext cx="21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Nouveau model, vue de la caméra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5321925" y="4360725"/>
            <a:ext cx="21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Caméra inverse du mv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/>
        </p:nvSpPr>
        <p:spPr>
          <a:xfrm>
            <a:off x="1602000" y="450275"/>
            <a:ext cx="594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Color Buffer / </a:t>
            </a:r>
            <a:r>
              <a:rPr lang="fr" sz="2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Depth</a:t>
            </a:r>
            <a:r>
              <a:rPr lang="fr" sz="2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buffer / stencil buffer</a:t>
            </a:r>
            <a:endParaRPr sz="2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679875" y="1688525"/>
            <a:ext cx="53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Color Buffer : Stock la couleur de chaque pixel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602000" y="2119625"/>
            <a:ext cx="53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Depth buffer: continent la profondeur de chaque pixel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1679875" y="2498775"/>
            <a:ext cx="53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Roboto"/>
                <a:ea typeface="Roboto"/>
                <a:cs typeface="Roboto"/>
                <a:sym typeface="Roboto"/>
              </a:rPr>
              <a:t>Stencil buffer: </a:t>
            </a:r>
            <a:r>
              <a:rPr lang="fr" sz="1600">
                <a:latin typeface="Roboto"/>
                <a:ea typeface="Roboto"/>
                <a:cs typeface="Roboto"/>
                <a:sym typeface="Roboto"/>
              </a:rPr>
              <a:t>Restreint</a:t>
            </a:r>
            <a:r>
              <a:rPr lang="fr" sz="1600">
                <a:latin typeface="Roboto"/>
                <a:ea typeface="Roboto"/>
                <a:cs typeface="Roboto"/>
                <a:sym typeface="Roboto"/>
              </a:rPr>
              <a:t> le rendu d’une partie de l’écran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563" y="2873950"/>
            <a:ext cx="6374376" cy="22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team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11700" y="1391800"/>
            <a:ext cx="6790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Gabriel :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ImGUI(éditeur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de niveau), Sounds, level design, save system.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Daniel: Physique, liens avec rendering, core Gameplay, Hacknplan.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Clément: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Physique.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77375" y="2810425"/>
            <a:ext cx="259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Durée: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3,5 semaines.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43750" y="2571750"/>
            <a:ext cx="17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Constraints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Portal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749" y="315199"/>
            <a:ext cx="4330200" cy="23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050" y="2846585"/>
            <a:ext cx="4039709" cy="222184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06200" y="1652900"/>
            <a:ext cx="4465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50">
                <a:solidFill>
                  <a:srgbClr val="202122"/>
                </a:solidFill>
                <a:highlight>
                  <a:srgbClr val="FFFFFF"/>
                </a:highlight>
              </a:rPr>
              <a:t>Portal est un jeu vidéo de réflexion et d'action en vue à la première personne développé par Valve Corporation.</a:t>
            </a:r>
            <a:endParaRPr sz="17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50">
                <a:solidFill>
                  <a:srgbClr val="202122"/>
                </a:solidFill>
                <a:highlight>
                  <a:srgbClr val="FFFFFF"/>
                </a:highlight>
              </a:rPr>
              <a:t>Le but est de </a:t>
            </a:r>
            <a:r>
              <a:rPr lang="fr" sz="1750">
                <a:solidFill>
                  <a:srgbClr val="202122"/>
                </a:solidFill>
                <a:highlight>
                  <a:srgbClr val="FFFFFF"/>
                </a:highlight>
              </a:rPr>
              <a:t>résoudre des puzzles en s’aidant de 2 portails qu’on peut utiliser ou envoyer des objets dedans. </a:t>
            </a:r>
            <a:r>
              <a:rPr lang="fr" sz="17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 sz="17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311700" y="1632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 technologique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251200" y="921125"/>
            <a:ext cx="3395400" cy="341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-&gt;Visual studio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-&gt;Git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-&gt;Recoder le propre moteur: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tout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est fait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à la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main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-&gt;shaders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-&gt;OpenGL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-&gt;GLFW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-&gt;Glad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-&gt;Bullet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-&gt;Irrklang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-&gt;Assimp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-&gt;Rapidjson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-&gt;IMGUI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-&gt;STB_image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-&gt;GLSL(Shaders)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296325" y="833750"/>
            <a:ext cx="361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Problèmes: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Interactions moteur de physique &lt;-&gt; renderer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Complexité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du projet (code devenait vite grand)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300" y="2148375"/>
            <a:ext cx="3346550" cy="183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1138700" y="4657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Gameplay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5943600" y="739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vidéo</a:t>
            </a:r>
            <a:r>
              <a:rPr lang="fr"/>
              <a:t> </a:t>
            </a:r>
            <a:r>
              <a:rPr lang="fr"/>
              <a:t>démo: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https://drive.google.com/file/d/1sEhxqqkmxLbMoRUiu1SByOZ1s0ziWK-e/view?usp=sharing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147" y="3191050"/>
            <a:ext cx="3222917" cy="17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500" y="1216950"/>
            <a:ext cx="3317098" cy="18261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356325" y="1378325"/>
            <a:ext cx="4182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-&gt;contrôles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basiques (WASD + saut + grab d’objets)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-&gt;shoot des portails avec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clic gauche/droit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-&gt;boutons : permet d’ouvrir les portes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-&gt;portes: obstacle à traverser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-&gt;platforms: bouges en n’importe quelle direction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-&gt;ennemis: tue le joueur(le joueur peut aussi les tues)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3800" y="3281550"/>
            <a:ext cx="3052450" cy="168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103275" y="758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Gameplay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282375" y="914425"/>
            <a:ext cx="301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Portails: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-&gt;teleport n’importe quel objet de l’un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à l'autre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-&gt;conserve la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vélocité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de chaque objet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-&gt;peut “voir” l’autre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côté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du portail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725" y="18714"/>
            <a:ext cx="2534573" cy="1396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550" y="1566575"/>
            <a:ext cx="2534573" cy="139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000" y="3171850"/>
            <a:ext cx="2836610" cy="1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010" y="3113001"/>
            <a:ext cx="3183219" cy="18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100" y="481100"/>
            <a:ext cx="7403851" cy="440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9"/>
          <p:cNvCxnSpPr/>
          <p:nvPr/>
        </p:nvCxnSpPr>
        <p:spPr>
          <a:xfrm flipH="1" rot="10800000">
            <a:off x="381000" y="898450"/>
            <a:ext cx="772200" cy="76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9"/>
          <p:cNvSpPr txBox="1"/>
          <p:nvPr/>
        </p:nvSpPr>
        <p:spPr>
          <a:xfrm>
            <a:off x="43300" y="1662550"/>
            <a:ext cx="86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Graph de la </a:t>
            </a:r>
            <a:r>
              <a:rPr lang="fr"/>
              <a:t>scène</a:t>
            </a:r>
            <a:endParaRPr/>
          </a:p>
        </p:txBody>
      </p:sp>
      <p:cxnSp>
        <p:nvCxnSpPr>
          <p:cNvPr id="117" name="Google Shape;117;p19"/>
          <p:cNvCxnSpPr/>
          <p:nvPr/>
        </p:nvCxnSpPr>
        <p:spPr>
          <a:xfrm>
            <a:off x="519550" y="3368375"/>
            <a:ext cx="959100" cy="5370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9"/>
          <p:cNvSpPr txBox="1"/>
          <p:nvPr/>
        </p:nvSpPr>
        <p:spPr>
          <a:xfrm>
            <a:off x="-8750" y="2752775"/>
            <a:ext cx="96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Fichier ressource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2900800" y="2752775"/>
            <a:ext cx="14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Ressource de l’objet</a:t>
            </a:r>
            <a:endParaRPr/>
          </a:p>
        </p:txBody>
      </p:sp>
      <p:cxnSp>
        <p:nvCxnSpPr>
          <p:cNvPr id="120" name="Google Shape;120;p19"/>
          <p:cNvCxnSpPr>
            <a:stCxn id="119" idx="2"/>
          </p:cNvCxnSpPr>
          <p:nvPr/>
        </p:nvCxnSpPr>
        <p:spPr>
          <a:xfrm flipH="1">
            <a:off x="3567550" y="3368375"/>
            <a:ext cx="60600" cy="5022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9"/>
          <p:cNvSpPr txBox="1"/>
          <p:nvPr/>
        </p:nvSpPr>
        <p:spPr>
          <a:xfrm>
            <a:off x="5884725" y="2636725"/>
            <a:ext cx="14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Configuration de l’objet</a:t>
            </a:r>
            <a:endParaRPr/>
          </a:p>
        </p:txBody>
      </p:sp>
      <p:cxnSp>
        <p:nvCxnSpPr>
          <p:cNvPr id="122" name="Google Shape;122;p19"/>
          <p:cNvCxnSpPr/>
          <p:nvPr/>
        </p:nvCxnSpPr>
        <p:spPr>
          <a:xfrm flipH="1">
            <a:off x="6282550" y="3252325"/>
            <a:ext cx="73200" cy="624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9"/>
          <p:cNvSpPr txBox="1"/>
          <p:nvPr>
            <p:ph type="ctrTitle"/>
          </p:nvPr>
        </p:nvSpPr>
        <p:spPr>
          <a:xfrm>
            <a:off x="-8750" y="-64700"/>
            <a:ext cx="85206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Editeur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14713"/>
            <a:ext cx="73247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48025"/>
            <a:ext cx="24332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2113" y="484025"/>
            <a:ext cx="738187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2125" y="152400"/>
            <a:ext cx="2524125" cy="3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6287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9775"/>
            <a:ext cx="41052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550" y="1943100"/>
            <a:ext cx="47434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3" y="2374550"/>
            <a:ext cx="4095750" cy="27689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1"/>
          <p:cNvCxnSpPr/>
          <p:nvPr/>
        </p:nvCxnSpPr>
        <p:spPr>
          <a:xfrm flipH="1">
            <a:off x="3818525" y="935175"/>
            <a:ext cx="1169100" cy="658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1"/>
          <p:cNvSpPr txBox="1"/>
          <p:nvPr/>
        </p:nvSpPr>
        <p:spPr>
          <a:xfrm>
            <a:off x="4987625" y="355000"/>
            <a:ext cx="169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Associer un / des bouton(s) à une porte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 flipH="1">
            <a:off x="6096000" y="1575950"/>
            <a:ext cx="1524000" cy="762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1"/>
          <p:cNvSpPr txBox="1"/>
          <p:nvPr/>
        </p:nvSpPr>
        <p:spPr>
          <a:xfrm>
            <a:off x="7391400" y="935175"/>
            <a:ext cx="1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Changement de modèle 3D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" name="Google Shape;144;p21"/>
          <p:cNvCxnSpPr/>
          <p:nvPr/>
        </p:nvCxnSpPr>
        <p:spPr>
          <a:xfrm rot="10800000">
            <a:off x="2242675" y="4381650"/>
            <a:ext cx="2545800" cy="476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1"/>
          <p:cNvSpPr txBox="1"/>
          <p:nvPr/>
        </p:nvSpPr>
        <p:spPr>
          <a:xfrm>
            <a:off x="4788475" y="4381650"/>
            <a:ext cx="169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Changement de la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hiérarchie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de la scène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